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4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4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7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4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8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6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0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0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3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961376" cy="311560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GE IV: ELEMENTS OF ANALYSIS</a:t>
            </a:r>
            <a:br>
              <a:rPr lang="en-GB" sz="3200" dirty="0" smtClean="0"/>
            </a:br>
            <a:r>
              <a:rPr lang="en-GB" sz="3200" dirty="0" smtClean="0"/>
              <a:t>B.A(HONS.) ECONOMICS</a:t>
            </a:r>
            <a:br>
              <a:rPr lang="en-GB" sz="3200" dirty="0" smtClean="0"/>
            </a:br>
            <a:r>
              <a:rPr lang="en-GB" sz="3200" dirty="0" smtClean="0"/>
              <a:t>SEMESTER IV</a:t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SUPPLEMENTARY STUDY MATERIAL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UNIT III: POWER SERIES</a:t>
            </a:r>
            <a:br>
              <a:rPr lang="en-GB" sz="2800" dirty="0" smtClean="0">
                <a:solidFill>
                  <a:schemeClr val="tx1"/>
                </a:solidFill>
              </a:rPr>
            </a:br>
            <a:endParaRPr lang="en-GB" sz="2800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000" dirty="0" smtClean="0"/>
              <a:t>FOR ANY ADDITIONAL INFORMATION OR DISCUSSION, </a:t>
            </a:r>
            <a:r>
              <a:rPr lang="en-GB" sz="2000" smtClean="0"/>
              <a:t>STUDENTS </a:t>
            </a:r>
            <a:r>
              <a:rPr lang="en-GB" sz="2000" smtClean="0"/>
              <a:t>MAY FEEL </a:t>
            </a:r>
            <a:r>
              <a:rPr lang="en-GB" sz="2000" dirty="0" smtClean="0"/>
              <a:t>FREE TO CONTACT THE UNDERSIGNED.</a:t>
            </a:r>
            <a:endParaRPr lang="en-GB" sz="20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                                                   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1800" dirty="0" smtClean="0"/>
              <a:t>DR. SHEFALI KAPOOR</a:t>
            </a:r>
            <a:br>
              <a:rPr lang="en-GB" sz="1800" dirty="0" smtClean="0"/>
            </a:br>
            <a:r>
              <a:rPr lang="en-GB" sz="1800" dirty="0" smtClean="0"/>
              <a:t>ASSISTANT PROFESSOR</a:t>
            </a:r>
            <a:br>
              <a:rPr lang="en-GB" sz="1800" dirty="0" smtClean="0"/>
            </a:br>
            <a:r>
              <a:rPr lang="en-GB" sz="1800" dirty="0" smtClean="0"/>
              <a:t>DEPARTMENT OF MATHEMATICS </a:t>
            </a:r>
            <a:br>
              <a:rPr lang="en-GB" sz="1800" dirty="0" smtClean="0"/>
            </a:br>
            <a:r>
              <a:rPr lang="en-GB" sz="1800" dirty="0" smtClean="0"/>
              <a:t>SRCC  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799"/>
            <a:ext cx="2667000" cy="121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5897562"/>
          </a:xfrm>
        </p:spPr>
        <p:txBody>
          <a:bodyPr>
            <a:normAutofit/>
          </a:bodyPr>
          <a:lstStyle/>
          <a:p>
            <a:r>
              <a:rPr lang="en-GB" sz="3200" b="1" i="1" dirty="0" smtClean="0"/>
              <a:t>APPLICATIONS OF GEOMETRIC SERIES FOR FINDING POWER SERIES USING</a:t>
            </a:r>
            <a:br>
              <a:rPr lang="en-GB" sz="3200" b="1" i="1" dirty="0" smtClean="0"/>
            </a:br>
            <a:r>
              <a:rPr lang="en-GB" sz="3200" b="1" i="1" dirty="0" smtClean="0"/>
              <a:t>DIFFERENTIATION AND INTEGRATION</a:t>
            </a:r>
            <a:br>
              <a:rPr lang="en-GB" sz="3200" b="1" i="1" dirty="0" smtClean="0"/>
            </a:br>
            <a:r>
              <a:rPr lang="en-GB" sz="3200" b="1" i="1" dirty="0" smtClean="0"/>
              <a:t/>
            </a:r>
            <a:br>
              <a:rPr lang="en-GB" sz="3200" b="1" i="1" dirty="0" smtClean="0"/>
            </a:br>
            <a:endParaRPr lang="en-GB" sz="3200" b="1" i="1" dirty="0"/>
          </a:p>
        </p:txBody>
      </p:sp>
    </p:spTree>
    <p:extLst>
      <p:ext uri="{BB962C8B-B14F-4D97-AF65-F5344CB8AC3E}">
        <p14:creationId xmlns:p14="http://schemas.microsoft.com/office/powerpoint/2010/main" val="2539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"/>
            <a:ext cx="6026972" cy="662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029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737014" cy="670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810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2426"/>
            <a:ext cx="5562600" cy="66855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692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"/>
            <a:ext cx="5562600" cy="6726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52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"/>
            <a:ext cx="5486400" cy="65995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758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1927"/>
            <a:ext cx="5334000" cy="65736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290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"/>
            <a:ext cx="5486400" cy="632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369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40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GE IV: ELEMENTS OF ANALYSIS B.A(HONS.) ECONOMICS SEMESTER IV </vt:lpstr>
      <vt:lpstr>APPLICATIONS OF GEOMETRIC SERIES FOR FINDING POWER SERIES USING DIFFERENTIATION AND INTEGRATION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 IV: ELEMENTS OF ANALYSIS B.A(HONS.) ECONOMICS SEMESTER IV</dc:title>
  <dc:creator>SONY</dc:creator>
  <cp:lastModifiedBy>SONY</cp:lastModifiedBy>
  <cp:revision>17</cp:revision>
  <dcterms:created xsi:type="dcterms:W3CDTF">2006-08-16T00:00:00Z</dcterms:created>
  <dcterms:modified xsi:type="dcterms:W3CDTF">2020-04-16T14:58:00Z</dcterms:modified>
</cp:coreProperties>
</file>